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440ECE5-C127-4058-B7F8-07F8F88826F9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4" name="Rectangl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1761C64-2374-4AA6-83F7-5DFAC3456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3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Shape 35"/>
          <p:cNvSpPr>
            <a:spLocks/>
          </p:cNvSpPr>
          <p:nvPr/>
        </p:nvSpPr>
        <p:spPr bwMode="auto">
          <a:xfrm>
            <a:off x="4821238" y="1066800"/>
            <a:ext cx="4343400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hape 42"/>
          <p:cNvSpPr>
            <a:spLocks/>
          </p:cNvSpPr>
          <p:nvPr/>
        </p:nvSpPr>
        <p:spPr bwMode="auto">
          <a:xfrm>
            <a:off x="290513" y="-14288"/>
            <a:ext cx="5562600" cy="65532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hape 21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hape 23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hape 25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hape 26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533400" y="464504"/>
            <a:ext cx="8153400" cy="774192"/>
          </a:xfrm>
        </p:spPr>
        <p:txBody>
          <a:bodyPr/>
          <a:lstStyle>
            <a:lvl1pPr marR="9144" algn="r">
              <a:defRPr sz="380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4838381" y="1371600"/>
            <a:ext cx="3848419" cy="457200"/>
          </a:xfrm>
        </p:spPr>
        <p:txBody>
          <a:bodyPr tIns="0"/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14AB1D-0BE1-42B4-95D8-38B08E080FDC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29" name="Shap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0" name="Shap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580C2B-BAD9-498F-A6A9-6B19458F1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B6466-46BE-4A12-A068-A719DACC6AA2}" type="datetimeFigureOut">
              <a:rPr lang="en-US"/>
              <a:pPr>
                <a:defRPr/>
              </a:pPr>
              <a:t>12/7/2006</a:t>
            </a:fld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3552B-BA87-4BF3-9F47-E518291F6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3352800"/>
            <a:ext cx="7772400" cy="1974059"/>
          </a:xfrm>
        </p:spPr>
        <p:txBody>
          <a:bodyPr anchor="b">
            <a:scene3d>
              <a:camera prst="orthographicFront">
                <a:rot lat="0" lon="0" rev="0"/>
              </a:camera>
              <a:lightRig rig="contrasting" dir="t">
                <a:rot lat="0" lon="0" rev="7500000"/>
              </a:lightRig>
            </a:scene3d>
            <a:sp3d contourW="6350" prstMaterial="metal">
              <a:bevelT w="13081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l">
              <a:buNone/>
              <a:defRPr lang="en-US" sz="4000" b="1" cap="all" dirty="0">
                <a:ln/>
                <a:solidFill>
                  <a:schemeClr val="tx1"/>
                </a:solidFill>
                <a:effectLst>
                  <a:reflection blurRad="12700" stA="50000" endPos="50000" dir="5400000" sy="-100000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914400" y="5334000"/>
            <a:ext cx="7772400" cy="1052512"/>
          </a:xfrm>
        </p:spPr>
        <p:txBody>
          <a:bodyPr/>
          <a:lstStyle>
            <a:lvl1pPr marL="374904">
              <a:buNone/>
              <a:defRPr sz="20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A6B716-B72F-43D4-B705-03356398CAEC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98287A-B55A-4159-BDC1-4CC6B74B9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2305051" y="3867150"/>
            <a:ext cx="4533900" cy="3175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09550"/>
            <a:ext cx="8229600" cy="1295400"/>
          </a:xfrm>
        </p:spPr>
        <p:txBody>
          <a:bodyPr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64344" y="1600200"/>
            <a:ext cx="4038600" cy="4525963"/>
          </a:xfrm>
        </p:spPr>
        <p:txBody>
          <a:bodyPr/>
          <a:lstStyle>
            <a:lvl1pPr marL="0" indent="0">
              <a:buFontTx/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5534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97AE424-BFB0-48C8-9C3D-E4961560FDCB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7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F7DC26-9896-413B-9780-A7E3E9BE9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686800" cy="887412"/>
          </a:xfrm>
          <a:prstGeom prst="rect">
            <a:avLst/>
          </a:prstGeom>
          <a:solidFill>
            <a:schemeClr val="bg2">
              <a:alpha val="50000"/>
              <a:satMod val="18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hape 4"/>
          <p:cNvSpPr>
            <a:spLocks noGrp="1"/>
          </p:cNvSpPr>
          <p:nvPr>
            <p:ph sz="quarter" idx="3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566ADC-D30A-4E6C-A20E-F96BB7F68B3B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1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FB1B21-FA6E-49BD-948D-3029F208A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ACB6D-BF97-4960-B6EE-7300A6102FD4}" type="datetimeFigureOut">
              <a:rPr lang="en-US"/>
              <a:pPr>
                <a:defRPr/>
              </a:pPr>
              <a:t>12/7/2006</a:t>
            </a:fld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F54C-B15B-48CB-AB0A-01C2A9F8F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F3D8AD-BD20-450B-8A52-7BF18C37C055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597F18-24B4-440F-97E6-5A21E11CF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4470008-7E7F-4355-8C87-53E8EC545FFD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08D4A3-CEB8-4D31-A65F-58414F7FE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7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7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6858000" cy="914400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366712" y="1905000"/>
            <a:ext cx="8778240" cy="4960144"/>
          </a:xfrm>
        </p:spPr>
        <p:txBody>
          <a:bodyPr>
            <a:normAutofit/>
          </a:bodyPr>
          <a:lstStyle>
            <a:lvl1pPr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0E52566-FB6A-4E8E-A932-18B337054D7D}" type="datetimeFigureOut">
              <a:rPr lang="en-US"/>
              <a:pPr>
                <a:defRPr/>
              </a:pPr>
              <a:t>12/7/2006</a:t>
            </a:fld>
            <a:endParaRPr lang="en-US"/>
          </a:p>
        </p:txBody>
      </p:sp>
      <p:sp>
        <p:nvSpPr>
          <p:cNvPr id="20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2B6C05-4B50-41FF-AD12-26071B7D1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36" name="Rectangle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C829AC4-69BB-42EE-8170-0642F3BDC4D0}" type="datetimeFigureOut">
              <a:rPr lang="en-US"/>
              <a:pPr>
                <a:defRPr/>
              </a:pPr>
              <a:t>12/7/2006</a:t>
            </a:fld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dirty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Rectangl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3822AC4-9C40-4ECF-8C4E-288D5CB4E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5" r:id="rId2"/>
    <p:sldLayoutId id="2147483668" r:id="rId3"/>
    <p:sldLayoutId id="2147483669" r:id="rId4"/>
    <p:sldLayoutId id="2147483670" r:id="rId5"/>
    <p:sldLayoutId id="2147483666" r:id="rId6"/>
    <p:sldLayoutId id="2147483671" r:id="rId7"/>
    <p:sldLayoutId id="2147483672" r:id="rId8"/>
    <p:sldLayoutId id="2147483673" r:id="rId9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5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0E8D5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orbel" pitchFamily="34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918485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918485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fontAlgn="auto">
              <a:spcAft>
                <a:spcPts val="0"/>
              </a:spcAft>
              <a:defRPr/>
            </a:pPr>
            <a:r>
              <a:rPr smtClean="0"/>
              <a:t>Citywide business alliance</a:t>
            </a:r>
            <a:endParaRPr/>
          </a:p>
        </p:txBody>
      </p:sp>
      <p:sp>
        <p:nvSpPr>
          <p:cNvPr id="9219" name="Rectangle 4"/>
          <p:cNvSpPr>
            <a:spLocks noGrp="1"/>
          </p:cNvSpPr>
          <p:nvPr>
            <p:ph type="body" idx="1"/>
          </p:nvPr>
        </p:nvSpPr>
        <p:spPr>
          <a:xfrm>
            <a:off x="914400" y="5334000"/>
            <a:ext cx="7772400" cy="1052513"/>
          </a:xfrm>
        </p:spPr>
        <p:txBody>
          <a:bodyPr/>
          <a:lstStyle/>
          <a:p>
            <a:pPr marL="374650"/>
            <a:r>
              <a:rPr lang="en-US" smtClean="0"/>
              <a:t>Tonight’s Guest Speaker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Stephanie Bourne</a:t>
            </a:r>
            <a:endParaRPr lang="en-US" dirty="0">
              <a:solidFill>
                <a:schemeClr val="tx2">
                  <a:satMod val="200000"/>
                </a:schemeClr>
              </a:solidFill>
              <a:effectLst>
                <a:outerShdw blurRad="50800" dist="50800" dir="2700000" algn="tl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4"/>
          <p:cNvSpPr>
            <a:spLocks noGrp="1"/>
          </p:cNvSpPr>
          <p:nvPr>
            <p:ph sz="half" idx="1"/>
          </p:nvPr>
        </p:nvSpPr>
        <p:spPr>
          <a:xfrm>
            <a:off x="465138" y="1600200"/>
            <a:ext cx="4038600" cy="4525963"/>
          </a:xfrm>
        </p:spPr>
        <p:txBody>
          <a:bodyPr/>
          <a:lstStyle/>
          <a:p>
            <a:r>
              <a:rPr lang="en-US" smtClean="0"/>
              <a:t>President, Wide World Importers</a:t>
            </a:r>
          </a:p>
          <a:p>
            <a:r>
              <a:rPr lang="en-US" smtClean="0"/>
              <a:t>2005 Business Person of the Year</a:t>
            </a:r>
          </a:p>
          <a:p>
            <a:r>
              <a:rPr lang="en-US" smtClean="0"/>
              <a:t>Director, Twin Cities Chamber of Commerce</a:t>
            </a:r>
          </a:p>
          <a:p>
            <a:r>
              <a:rPr lang="en-US" smtClean="0"/>
              <a:t>Governor’s Advisory Council member</a:t>
            </a:r>
          </a:p>
          <a:p>
            <a:endParaRPr lang="en-US" smtClean="0"/>
          </a:p>
        </p:txBody>
      </p:sp>
      <p:pic>
        <p:nvPicPr>
          <p:cNvPr id="10244" name="Picture 2" descr="C:\Documents and Settings\Administrator\Local Settings\Temporary Internet Files\Content.IE5\LXD7KBYS\MPj0402224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16463" y="2297113"/>
            <a:ext cx="3902075" cy="3132137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rporatePresentatio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918485"/>
      </a:accent3>
      <a:accent4>
        <a:srgbClr val="956251"/>
      </a:accent4>
      <a:accent5>
        <a:srgbClr val="855D5D"/>
      </a:accent5>
      <a:accent6>
        <a:srgbClr val="A28E6A"/>
      </a:accent6>
      <a:hlink>
        <a:srgbClr val="CC9900"/>
      </a:hlink>
      <a:folHlink>
        <a:srgbClr val="96A9A9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r="130000" b="130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53000"/>
                <a:satMod val="200000"/>
              </a:schemeClr>
              <a:schemeClr val="phClr">
                <a:tint val="78000"/>
                <a:satMod val="230000"/>
              </a:schemeClr>
            </a:duotone>
          </a:blip>
          <a:tile tx="0" ty="0" sx="90000" sy="9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918485"/>
    </a:accent3>
    <a:accent4>
      <a:srgbClr val="956251"/>
    </a:accent4>
    <a:accent5>
      <a:srgbClr val="855D5D"/>
    </a:accent5>
    <a:accent6>
      <a:srgbClr val="A28E6A"/>
    </a:accent6>
    <a:hlink>
      <a:srgbClr val="CC9900"/>
    </a:hlink>
    <a:folHlink>
      <a:srgbClr val="96A9A9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templateProperties xmlns="urn:microsoft.template.properties">
  <_Version>12.0.4319</_Version>
  <_LCID>1033</_LCID>
</templateProperties>
</file>

<file path=customXml/itemProps1.xml><?xml version="1.0" encoding="utf-8"?>
<ds:datastoreItem xmlns:ds="http://schemas.openxmlformats.org/officeDocument/2006/customXml" ds:itemID="{51D3AF20-E3E4-423E-BCCD-724582003738}">
  <ds:schemaRefs>
    <ds:schemaRef ds:uri="urn:microsoft.template.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CorporatePresentation</Template>
  <TotalTime>22</TotalTime>
  <Words>30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Corbel</vt:lpstr>
      <vt:lpstr>Arial</vt:lpstr>
      <vt:lpstr>Wingdings</vt:lpstr>
      <vt:lpstr>Wingdings 2</vt:lpstr>
      <vt:lpstr>Wingdings 3</vt:lpstr>
      <vt:lpstr>Calibri</vt:lpstr>
      <vt:lpstr>CorporatePresentation</vt:lpstr>
      <vt:lpstr>Citywide business alliance</vt:lpstr>
      <vt:lpstr>Stephanie Bourne</vt:lpstr>
    </vt:vector>
  </TitlesOfParts>
  <Company>docugistics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Citywide business alliance</dc:title>
  <dc:creator>Tim Huddleston</dc:creator>
  <cp:lastModifiedBy>Tim Huddleston</cp:lastModifiedBy>
  <cp:revision>3</cp:revision>
  <dcterms:created xsi:type="dcterms:W3CDTF">2006-10-10T16:26:18Z</dcterms:created>
  <dcterms:modified xsi:type="dcterms:W3CDTF">2006-12-07T17:56:40Z</dcterms:modified>
</cp:coreProperties>
</file>